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
  </p:notesMasterIdLst>
  <p:sldIdLst>
    <p:sldId id="412" r:id="rId2"/>
  </p:sldIdLst>
  <p:sldSz cx="9144000" cy="6858000" type="screen4x3"/>
  <p:notesSz cx="7099300" cy="10234613"/>
  <p:defaultTextStyle>
    <a:defPPr>
      <a:defRPr lang="en-US"/>
    </a:defPPr>
    <a:lvl1pPr algn="l" rtl="0" eaLnBrk="0" fontAlgn="base" hangingPunct="0">
      <a:spcBef>
        <a:spcPct val="0"/>
      </a:spcBef>
      <a:spcAft>
        <a:spcPct val="0"/>
      </a:spcAft>
      <a:defRPr sz="2400" i="1" kern="1200">
        <a:solidFill>
          <a:schemeClr val="tx1"/>
        </a:solidFill>
        <a:latin typeface="Times New Roman" pitchFamily="18" charset="0"/>
        <a:ea typeface="ＭＳ Ｐゴシック" pitchFamily="-84" charset="-128"/>
        <a:cs typeface="+mn-cs"/>
      </a:defRPr>
    </a:lvl1pPr>
    <a:lvl2pPr marL="457200" algn="l" rtl="0" eaLnBrk="0" fontAlgn="base" hangingPunct="0">
      <a:spcBef>
        <a:spcPct val="0"/>
      </a:spcBef>
      <a:spcAft>
        <a:spcPct val="0"/>
      </a:spcAft>
      <a:defRPr sz="2400" i="1" kern="1200">
        <a:solidFill>
          <a:schemeClr val="tx1"/>
        </a:solidFill>
        <a:latin typeface="Times New Roman" pitchFamily="18" charset="0"/>
        <a:ea typeface="ＭＳ Ｐゴシック" pitchFamily="-84" charset="-128"/>
        <a:cs typeface="+mn-cs"/>
      </a:defRPr>
    </a:lvl2pPr>
    <a:lvl3pPr marL="914400" algn="l" rtl="0" eaLnBrk="0" fontAlgn="base" hangingPunct="0">
      <a:spcBef>
        <a:spcPct val="0"/>
      </a:spcBef>
      <a:spcAft>
        <a:spcPct val="0"/>
      </a:spcAft>
      <a:defRPr sz="2400" i="1" kern="1200">
        <a:solidFill>
          <a:schemeClr val="tx1"/>
        </a:solidFill>
        <a:latin typeface="Times New Roman" pitchFamily="18" charset="0"/>
        <a:ea typeface="ＭＳ Ｐゴシック" pitchFamily="-84" charset="-128"/>
        <a:cs typeface="+mn-cs"/>
      </a:defRPr>
    </a:lvl3pPr>
    <a:lvl4pPr marL="1371600" algn="l" rtl="0" eaLnBrk="0" fontAlgn="base" hangingPunct="0">
      <a:spcBef>
        <a:spcPct val="0"/>
      </a:spcBef>
      <a:spcAft>
        <a:spcPct val="0"/>
      </a:spcAft>
      <a:defRPr sz="2400" i="1" kern="1200">
        <a:solidFill>
          <a:schemeClr val="tx1"/>
        </a:solidFill>
        <a:latin typeface="Times New Roman" pitchFamily="18" charset="0"/>
        <a:ea typeface="ＭＳ Ｐゴシック" pitchFamily="-84" charset="-128"/>
        <a:cs typeface="+mn-cs"/>
      </a:defRPr>
    </a:lvl4pPr>
    <a:lvl5pPr marL="1828800" algn="l" rtl="0" eaLnBrk="0" fontAlgn="base" hangingPunct="0">
      <a:spcBef>
        <a:spcPct val="0"/>
      </a:spcBef>
      <a:spcAft>
        <a:spcPct val="0"/>
      </a:spcAft>
      <a:defRPr sz="2400" i="1" kern="1200">
        <a:solidFill>
          <a:schemeClr val="tx1"/>
        </a:solidFill>
        <a:latin typeface="Times New Roman" pitchFamily="18" charset="0"/>
        <a:ea typeface="ＭＳ Ｐゴシック" pitchFamily="-84" charset="-128"/>
        <a:cs typeface="+mn-cs"/>
      </a:defRPr>
    </a:lvl5pPr>
    <a:lvl6pPr marL="2286000" algn="l" defTabSz="914400" rtl="0" eaLnBrk="1" latinLnBrk="0" hangingPunct="1">
      <a:defRPr sz="2400" i="1" kern="1200">
        <a:solidFill>
          <a:schemeClr val="tx1"/>
        </a:solidFill>
        <a:latin typeface="Times New Roman" pitchFamily="18" charset="0"/>
        <a:ea typeface="ＭＳ Ｐゴシック" pitchFamily="-84" charset="-128"/>
        <a:cs typeface="+mn-cs"/>
      </a:defRPr>
    </a:lvl6pPr>
    <a:lvl7pPr marL="2743200" algn="l" defTabSz="914400" rtl="0" eaLnBrk="1" latinLnBrk="0" hangingPunct="1">
      <a:defRPr sz="2400" i="1" kern="1200">
        <a:solidFill>
          <a:schemeClr val="tx1"/>
        </a:solidFill>
        <a:latin typeface="Times New Roman" pitchFamily="18" charset="0"/>
        <a:ea typeface="ＭＳ Ｐゴシック" pitchFamily="-84" charset="-128"/>
        <a:cs typeface="+mn-cs"/>
      </a:defRPr>
    </a:lvl7pPr>
    <a:lvl8pPr marL="3200400" algn="l" defTabSz="914400" rtl="0" eaLnBrk="1" latinLnBrk="0" hangingPunct="1">
      <a:defRPr sz="2400" i="1" kern="1200">
        <a:solidFill>
          <a:schemeClr val="tx1"/>
        </a:solidFill>
        <a:latin typeface="Times New Roman" pitchFamily="18" charset="0"/>
        <a:ea typeface="ＭＳ Ｐゴシック" pitchFamily="-84" charset="-128"/>
        <a:cs typeface="+mn-cs"/>
      </a:defRPr>
    </a:lvl8pPr>
    <a:lvl9pPr marL="3657600" algn="l" defTabSz="914400" rtl="0" eaLnBrk="1" latinLnBrk="0" hangingPunct="1">
      <a:defRPr sz="2400" i="1" kern="1200">
        <a:solidFill>
          <a:schemeClr val="tx1"/>
        </a:solidFill>
        <a:latin typeface="Times New Roman" pitchFamily="18" charset="0"/>
        <a:ea typeface="ＭＳ Ｐゴシック" pitchFamily="-8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1F3C9"/>
    <a:srgbClr val="FF0000"/>
    <a:srgbClr val="000099"/>
    <a:srgbClr val="CC9900"/>
    <a:srgbClr val="996600"/>
    <a:srgbClr val="0000FF"/>
    <a:srgbClr val="DAE6ED"/>
    <a:srgbClr val="00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1906" y="-77"/>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eaLnBrk="1" hangingPunct="1">
              <a:defRPr sz="1300" i="0">
                <a:latin typeface="Times New Roman" pitchFamily="80" charset="0"/>
                <a:ea typeface="+mn-ea"/>
                <a:cs typeface="+mn-cs"/>
              </a:defRPr>
            </a:lvl1pPr>
          </a:lstStyle>
          <a:p>
            <a:pPr>
              <a:defRPr/>
            </a:pPr>
            <a:endParaRPr lang="en-US"/>
          </a:p>
        </p:txBody>
      </p:sp>
      <p:sp>
        <p:nvSpPr>
          <p:cNvPr id="5123"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eaLnBrk="1" hangingPunct="1">
              <a:defRPr sz="1300" i="0">
                <a:latin typeface="Times New Roman" pitchFamily="80" charset="0"/>
                <a:ea typeface="+mn-ea"/>
                <a:cs typeface="+mn-cs"/>
              </a:defRPr>
            </a:lvl1pPr>
          </a:lstStyle>
          <a:p>
            <a:pPr>
              <a:defRPr/>
            </a:pPr>
            <a:endParaRPr lang="en-US"/>
          </a:p>
        </p:txBody>
      </p:sp>
      <p:sp>
        <p:nvSpPr>
          <p:cNvPr id="16388" name="Rectangle 4"/>
          <p:cNvSpPr>
            <a:spLocks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eaLnBrk="1" hangingPunct="1">
              <a:defRPr sz="1300" i="0">
                <a:latin typeface="Times New Roman" pitchFamily="80" charset="0"/>
                <a:ea typeface="+mn-ea"/>
                <a:cs typeface="+mn-cs"/>
              </a:defRPr>
            </a:lvl1pPr>
          </a:lstStyle>
          <a:p>
            <a:pPr>
              <a:defRPr/>
            </a:pPr>
            <a:endParaRPr lang="en-US"/>
          </a:p>
        </p:txBody>
      </p:sp>
      <p:sp>
        <p:nvSpPr>
          <p:cNvPr id="5127"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eaLnBrk="1" hangingPunct="1">
              <a:defRPr sz="1300" i="0"/>
            </a:lvl1pPr>
          </a:lstStyle>
          <a:p>
            <a:fld id="{E39C2F3C-9F3C-4CE3-89C7-A68C4C42858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80"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DAAEE1A3-104F-4BFC-8662-D149D2BBEE82}" type="slidenum">
              <a:rPr lang="en-US"/>
              <a:pPr/>
              <a:t>1</a:t>
            </a:fld>
            <a:endParaRPr lang="en-US"/>
          </a:p>
        </p:txBody>
      </p:sp>
      <p:sp>
        <p:nvSpPr>
          <p:cNvPr id="18434" name="Rectangle 2"/>
          <p:cNvSpPr>
            <a:spLocks noChangeArrowheads="1" noTextEdit="1"/>
          </p:cNvSpPr>
          <p:nvPr>
            <p:ph type="sldImg"/>
          </p:nvPr>
        </p:nvSpPr>
        <p:spPr>
          <a:solidFill>
            <a:srgbClr val="FFFFFF"/>
          </a:solidFill>
          <a:ln/>
        </p:spPr>
      </p:sp>
      <p:sp>
        <p:nvSpPr>
          <p:cNvPr id="18435" name="Rectangle 3"/>
          <p:cNvSpPr>
            <a:spLocks noChangeArrowheads="1"/>
          </p:cNvSpPr>
          <p:nvPr>
            <p:ph type="body" idx="1"/>
          </p:nvPr>
        </p:nvSpPr>
        <p:spPr>
          <a:solidFill>
            <a:srgbClr val="FFFFFF"/>
          </a:solidFill>
          <a:ln>
            <a:solidFill>
              <a:srgbClr val="000000"/>
            </a:solidFill>
          </a:ln>
        </p:spPr>
        <p:txBody>
          <a:bodyPr/>
          <a:lstStyle/>
          <a:p>
            <a:pPr eaLnBrk="1" hangingPunct="1"/>
            <a:endParaRPr lang="pt-BR" smtClean="0">
              <a:latin typeface="Times New Roman" pitchFamily="18" charset="0"/>
              <a:ea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p>
        </p:txBody>
      </p:sp>
      <p:sp>
        <p:nvSpPr>
          <p:cNvPr id="5" name="Rectangle 1030"/>
          <p:cNvSpPr>
            <a:spLocks noGrp="1" noChangeArrowheads="1"/>
          </p:cNvSpPr>
          <p:nvPr>
            <p:ph type="ftr" sz="quarter" idx="11"/>
          </p:nvPr>
        </p:nvSpPr>
        <p:spPr>
          <a:ln/>
        </p:spPr>
        <p:txBody>
          <a:bodyPr/>
          <a:lstStyle>
            <a:lvl1pPr>
              <a:defRPr/>
            </a:lvl1pPr>
          </a:lstStyle>
          <a:p>
            <a:pPr>
              <a:defRPr/>
            </a:pPr>
            <a:endParaRPr lang="en-US"/>
          </a:p>
        </p:txBody>
      </p:sp>
      <p:sp>
        <p:nvSpPr>
          <p:cNvPr id="6" name="Rectangle 1031"/>
          <p:cNvSpPr>
            <a:spLocks noGrp="1" noChangeArrowheads="1"/>
          </p:cNvSpPr>
          <p:nvPr>
            <p:ph type="sldNum" sz="quarter" idx="12"/>
          </p:nvPr>
        </p:nvSpPr>
        <p:spPr>
          <a:ln/>
        </p:spPr>
        <p:txBody>
          <a:bodyPr/>
          <a:lstStyle>
            <a:lvl1pPr>
              <a:defRPr/>
            </a:lvl1pPr>
          </a:lstStyle>
          <a:p>
            <a:fld id="{3E0FA897-08CD-4B2B-8B2C-2BE712FB4A0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538163"/>
            <a:ext cx="7620000" cy="5143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1196975"/>
            <a:ext cx="8458200" cy="4648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p>
        </p:txBody>
      </p:sp>
      <p:sp>
        <p:nvSpPr>
          <p:cNvPr id="5" name="Rectangle 1030"/>
          <p:cNvSpPr>
            <a:spLocks noGrp="1" noChangeArrowheads="1"/>
          </p:cNvSpPr>
          <p:nvPr>
            <p:ph type="ftr" sz="quarter" idx="11"/>
          </p:nvPr>
        </p:nvSpPr>
        <p:spPr>
          <a:ln/>
        </p:spPr>
        <p:txBody>
          <a:bodyPr/>
          <a:lstStyle>
            <a:lvl1pPr>
              <a:defRPr/>
            </a:lvl1pPr>
          </a:lstStyle>
          <a:p>
            <a:pPr>
              <a:defRPr/>
            </a:pPr>
            <a:endParaRPr lang="en-US"/>
          </a:p>
        </p:txBody>
      </p:sp>
      <p:sp>
        <p:nvSpPr>
          <p:cNvPr id="6" name="Rectangle 1031"/>
          <p:cNvSpPr>
            <a:spLocks noGrp="1" noChangeArrowheads="1"/>
          </p:cNvSpPr>
          <p:nvPr>
            <p:ph type="sldNum" sz="quarter" idx="12"/>
          </p:nvPr>
        </p:nvSpPr>
        <p:spPr>
          <a:ln/>
        </p:spPr>
        <p:txBody>
          <a:bodyPr/>
          <a:lstStyle>
            <a:lvl1pPr>
              <a:defRPr/>
            </a:lvl1pPr>
          </a:lstStyle>
          <a:p>
            <a:fld id="{98EABA14-6FBD-40D7-9BCB-7F20674807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538163"/>
            <a:ext cx="2114550" cy="53070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538163"/>
            <a:ext cx="6191250" cy="53070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p>
        </p:txBody>
      </p:sp>
      <p:sp>
        <p:nvSpPr>
          <p:cNvPr id="5" name="Rectangle 1030"/>
          <p:cNvSpPr>
            <a:spLocks noGrp="1" noChangeArrowheads="1"/>
          </p:cNvSpPr>
          <p:nvPr>
            <p:ph type="ftr" sz="quarter" idx="11"/>
          </p:nvPr>
        </p:nvSpPr>
        <p:spPr>
          <a:ln/>
        </p:spPr>
        <p:txBody>
          <a:bodyPr/>
          <a:lstStyle>
            <a:lvl1pPr>
              <a:defRPr/>
            </a:lvl1pPr>
          </a:lstStyle>
          <a:p>
            <a:pPr>
              <a:defRPr/>
            </a:pPr>
            <a:endParaRPr lang="en-US"/>
          </a:p>
        </p:txBody>
      </p:sp>
      <p:sp>
        <p:nvSpPr>
          <p:cNvPr id="6" name="Rectangle 1031"/>
          <p:cNvSpPr>
            <a:spLocks noGrp="1" noChangeArrowheads="1"/>
          </p:cNvSpPr>
          <p:nvPr>
            <p:ph type="sldNum" sz="quarter" idx="12"/>
          </p:nvPr>
        </p:nvSpPr>
        <p:spPr>
          <a:ln/>
        </p:spPr>
        <p:txBody>
          <a:bodyPr/>
          <a:lstStyle>
            <a:lvl1pPr>
              <a:defRPr/>
            </a:lvl1pPr>
          </a:lstStyle>
          <a:p>
            <a:fld id="{776B9AC5-52C3-449B-950D-BEAC6D3D8FD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8163"/>
            <a:ext cx="7620000" cy="51435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3850" y="1196975"/>
            <a:ext cx="4152900" cy="4648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196975"/>
            <a:ext cx="4152900" cy="4648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dt" sz="half" idx="10"/>
          </p:nvPr>
        </p:nvSpPr>
        <p:spPr>
          <a:ln/>
        </p:spPr>
        <p:txBody>
          <a:bodyPr/>
          <a:lstStyle>
            <a:lvl1pPr>
              <a:defRPr/>
            </a:lvl1pPr>
          </a:lstStyle>
          <a:p>
            <a:pPr>
              <a:defRPr/>
            </a:pPr>
            <a:endParaRPr lang="en-US"/>
          </a:p>
        </p:txBody>
      </p:sp>
      <p:sp>
        <p:nvSpPr>
          <p:cNvPr id="6" name="Rectangle 1030"/>
          <p:cNvSpPr>
            <a:spLocks noGrp="1" noChangeArrowheads="1"/>
          </p:cNvSpPr>
          <p:nvPr>
            <p:ph type="ftr" sz="quarter" idx="11"/>
          </p:nvPr>
        </p:nvSpPr>
        <p:spPr>
          <a:ln/>
        </p:spPr>
        <p:txBody>
          <a:bodyPr/>
          <a:lstStyle>
            <a:lvl1pPr>
              <a:defRPr/>
            </a:lvl1pPr>
          </a:lstStyle>
          <a:p>
            <a:pPr>
              <a:defRPr/>
            </a:pPr>
            <a:endParaRPr lang="en-US"/>
          </a:p>
        </p:txBody>
      </p:sp>
      <p:sp>
        <p:nvSpPr>
          <p:cNvPr id="7" name="Rectangle 1031"/>
          <p:cNvSpPr>
            <a:spLocks noGrp="1" noChangeArrowheads="1"/>
          </p:cNvSpPr>
          <p:nvPr>
            <p:ph type="sldNum" sz="quarter" idx="12"/>
          </p:nvPr>
        </p:nvSpPr>
        <p:spPr>
          <a:ln/>
        </p:spPr>
        <p:txBody>
          <a:bodyPr/>
          <a:lstStyle>
            <a:lvl1pPr>
              <a:defRPr/>
            </a:lvl1pPr>
          </a:lstStyle>
          <a:p>
            <a:fld id="{6FE8C128-665F-4182-80C6-AA462FB0F24A}"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538163"/>
            <a:ext cx="7620000" cy="51435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323850" y="1196975"/>
            <a:ext cx="8458200" cy="4648200"/>
          </a:xfrm>
          <a:prstGeom prst="rect">
            <a:avLst/>
          </a:prstGeom>
        </p:spPr>
        <p:txBody>
          <a:bodyPr/>
          <a:lstStyle/>
          <a:p>
            <a:pPr lvl="0"/>
            <a:endParaRPr lang="en-US" noProof="0" smtClean="0"/>
          </a:p>
        </p:txBody>
      </p:sp>
      <p:sp>
        <p:nvSpPr>
          <p:cNvPr id="4" name="Rectangle 1029"/>
          <p:cNvSpPr>
            <a:spLocks noGrp="1" noChangeArrowheads="1"/>
          </p:cNvSpPr>
          <p:nvPr>
            <p:ph type="dt" sz="half" idx="10"/>
          </p:nvPr>
        </p:nvSpPr>
        <p:spPr>
          <a:ln/>
        </p:spPr>
        <p:txBody>
          <a:bodyPr/>
          <a:lstStyle>
            <a:lvl1pPr>
              <a:defRPr/>
            </a:lvl1pPr>
          </a:lstStyle>
          <a:p>
            <a:pPr>
              <a:defRPr/>
            </a:pPr>
            <a:endParaRPr lang="en-US"/>
          </a:p>
        </p:txBody>
      </p:sp>
      <p:sp>
        <p:nvSpPr>
          <p:cNvPr id="5" name="Rectangle 1030"/>
          <p:cNvSpPr>
            <a:spLocks noGrp="1" noChangeArrowheads="1"/>
          </p:cNvSpPr>
          <p:nvPr>
            <p:ph type="ftr" sz="quarter" idx="11"/>
          </p:nvPr>
        </p:nvSpPr>
        <p:spPr>
          <a:ln/>
        </p:spPr>
        <p:txBody>
          <a:bodyPr/>
          <a:lstStyle>
            <a:lvl1pPr>
              <a:defRPr/>
            </a:lvl1pPr>
          </a:lstStyle>
          <a:p>
            <a:pPr>
              <a:defRPr/>
            </a:pPr>
            <a:endParaRPr lang="en-US"/>
          </a:p>
        </p:txBody>
      </p:sp>
      <p:sp>
        <p:nvSpPr>
          <p:cNvPr id="6" name="Rectangle 1031"/>
          <p:cNvSpPr>
            <a:spLocks noGrp="1" noChangeArrowheads="1"/>
          </p:cNvSpPr>
          <p:nvPr>
            <p:ph type="sldNum" sz="quarter" idx="12"/>
          </p:nvPr>
        </p:nvSpPr>
        <p:spPr>
          <a:ln/>
        </p:spPr>
        <p:txBody>
          <a:bodyPr/>
          <a:lstStyle>
            <a:lvl1pPr>
              <a:defRPr/>
            </a:lvl1pPr>
          </a:lstStyle>
          <a:p>
            <a:fld id="{D29D05BD-FB5B-4323-A691-8EA973EE3A0A}"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3850" y="538163"/>
            <a:ext cx="8458200" cy="53070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29"/>
          <p:cNvSpPr>
            <a:spLocks noGrp="1" noChangeArrowheads="1"/>
          </p:cNvSpPr>
          <p:nvPr>
            <p:ph type="dt" sz="half" idx="10"/>
          </p:nvPr>
        </p:nvSpPr>
        <p:spPr>
          <a:ln/>
        </p:spPr>
        <p:txBody>
          <a:bodyPr/>
          <a:lstStyle>
            <a:lvl1pPr>
              <a:defRPr/>
            </a:lvl1pPr>
          </a:lstStyle>
          <a:p>
            <a:pPr>
              <a:defRPr/>
            </a:pPr>
            <a:endParaRPr lang="en-US"/>
          </a:p>
        </p:txBody>
      </p:sp>
      <p:sp>
        <p:nvSpPr>
          <p:cNvPr id="4" name="Rectangle 1030"/>
          <p:cNvSpPr>
            <a:spLocks noGrp="1" noChangeArrowheads="1"/>
          </p:cNvSpPr>
          <p:nvPr>
            <p:ph type="ftr" sz="quarter" idx="11"/>
          </p:nvPr>
        </p:nvSpPr>
        <p:spPr>
          <a:ln/>
        </p:spPr>
        <p:txBody>
          <a:bodyPr/>
          <a:lstStyle>
            <a:lvl1pPr>
              <a:defRPr/>
            </a:lvl1pPr>
          </a:lstStyle>
          <a:p>
            <a:pPr>
              <a:defRPr/>
            </a:pPr>
            <a:endParaRPr lang="en-US"/>
          </a:p>
        </p:txBody>
      </p:sp>
      <p:sp>
        <p:nvSpPr>
          <p:cNvPr id="5" name="Rectangle 1031"/>
          <p:cNvSpPr>
            <a:spLocks noGrp="1" noChangeArrowheads="1"/>
          </p:cNvSpPr>
          <p:nvPr>
            <p:ph type="sldNum" sz="quarter" idx="12"/>
          </p:nvPr>
        </p:nvSpPr>
        <p:spPr>
          <a:ln/>
        </p:spPr>
        <p:txBody>
          <a:bodyPr/>
          <a:lstStyle>
            <a:lvl1pPr>
              <a:defRPr/>
            </a:lvl1pPr>
          </a:lstStyle>
          <a:p>
            <a:fld id="{10DFCEF1-1518-4A1E-9D32-F4BC6C63006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8163"/>
            <a:ext cx="7620000" cy="5143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23850" y="1196975"/>
            <a:ext cx="8458200" cy="4648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p>
        </p:txBody>
      </p:sp>
      <p:sp>
        <p:nvSpPr>
          <p:cNvPr id="5" name="Rectangle 1030"/>
          <p:cNvSpPr>
            <a:spLocks noGrp="1" noChangeArrowheads="1"/>
          </p:cNvSpPr>
          <p:nvPr>
            <p:ph type="ftr" sz="quarter" idx="11"/>
          </p:nvPr>
        </p:nvSpPr>
        <p:spPr>
          <a:ln/>
        </p:spPr>
        <p:txBody>
          <a:bodyPr/>
          <a:lstStyle>
            <a:lvl1pPr>
              <a:defRPr/>
            </a:lvl1pPr>
          </a:lstStyle>
          <a:p>
            <a:pPr>
              <a:defRPr/>
            </a:pPr>
            <a:endParaRPr lang="en-US"/>
          </a:p>
        </p:txBody>
      </p:sp>
      <p:sp>
        <p:nvSpPr>
          <p:cNvPr id="6" name="Rectangle 1031"/>
          <p:cNvSpPr>
            <a:spLocks noGrp="1" noChangeArrowheads="1"/>
          </p:cNvSpPr>
          <p:nvPr>
            <p:ph type="sldNum" sz="quarter" idx="12"/>
          </p:nvPr>
        </p:nvSpPr>
        <p:spPr>
          <a:ln/>
        </p:spPr>
        <p:txBody>
          <a:bodyPr/>
          <a:lstStyle>
            <a:lvl1pPr>
              <a:defRPr/>
            </a:lvl1pPr>
          </a:lstStyle>
          <a:p>
            <a:fld id="{4DF3F552-C500-403C-A329-D3E6290FAA0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dt" sz="half" idx="10"/>
          </p:nvPr>
        </p:nvSpPr>
        <p:spPr>
          <a:ln/>
        </p:spPr>
        <p:txBody>
          <a:bodyPr/>
          <a:lstStyle>
            <a:lvl1pPr>
              <a:defRPr/>
            </a:lvl1pPr>
          </a:lstStyle>
          <a:p>
            <a:pPr>
              <a:defRPr/>
            </a:pPr>
            <a:endParaRPr lang="en-US"/>
          </a:p>
        </p:txBody>
      </p:sp>
      <p:sp>
        <p:nvSpPr>
          <p:cNvPr id="5" name="Rectangle 1030"/>
          <p:cNvSpPr>
            <a:spLocks noGrp="1" noChangeArrowheads="1"/>
          </p:cNvSpPr>
          <p:nvPr>
            <p:ph type="ftr" sz="quarter" idx="11"/>
          </p:nvPr>
        </p:nvSpPr>
        <p:spPr>
          <a:ln/>
        </p:spPr>
        <p:txBody>
          <a:bodyPr/>
          <a:lstStyle>
            <a:lvl1pPr>
              <a:defRPr/>
            </a:lvl1pPr>
          </a:lstStyle>
          <a:p>
            <a:pPr>
              <a:defRPr/>
            </a:pPr>
            <a:endParaRPr lang="en-US"/>
          </a:p>
        </p:txBody>
      </p:sp>
      <p:sp>
        <p:nvSpPr>
          <p:cNvPr id="6" name="Rectangle 1031"/>
          <p:cNvSpPr>
            <a:spLocks noGrp="1" noChangeArrowheads="1"/>
          </p:cNvSpPr>
          <p:nvPr>
            <p:ph type="sldNum" sz="quarter" idx="12"/>
          </p:nvPr>
        </p:nvSpPr>
        <p:spPr>
          <a:ln/>
        </p:spPr>
        <p:txBody>
          <a:bodyPr/>
          <a:lstStyle>
            <a:lvl1pPr>
              <a:defRPr/>
            </a:lvl1pPr>
          </a:lstStyle>
          <a:p>
            <a:fld id="{CC42A44B-1ACF-4FBE-BD5F-284572FE225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8163"/>
            <a:ext cx="7620000" cy="5143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196975"/>
            <a:ext cx="4152900" cy="4648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196975"/>
            <a:ext cx="4152900" cy="4648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dt" sz="half" idx="10"/>
          </p:nvPr>
        </p:nvSpPr>
        <p:spPr>
          <a:ln/>
        </p:spPr>
        <p:txBody>
          <a:bodyPr/>
          <a:lstStyle>
            <a:lvl1pPr>
              <a:defRPr/>
            </a:lvl1pPr>
          </a:lstStyle>
          <a:p>
            <a:pPr>
              <a:defRPr/>
            </a:pPr>
            <a:endParaRPr lang="en-US"/>
          </a:p>
        </p:txBody>
      </p:sp>
      <p:sp>
        <p:nvSpPr>
          <p:cNvPr id="6" name="Rectangle 1030"/>
          <p:cNvSpPr>
            <a:spLocks noGrp="1" noChangeArrowheads="1"/>
          </p:cNvSpPr>
          <p:nvPr>
            <p:ph type="ftr" sz="quarter" idx="11"/>
          </p:nvPr>
        </p:nvSpPr>
        <p:spPr>
          <a:ln/>
        </p:spPr>
        <p:txBody>
          <a:bodyPr/>
          <a:lstStyle>
            <a:lvl1pPr>
              <a:defRPr/>
            </a:lvl1pPr>
          </a:lstStyle>
          <a:p>
            <a:pPr>
              <a:defRPr/>
            </a:pPr>
            <a:endParaRPr lang="en-US"/>
          </a:p>
        </p:txBody>
      </p:sp>
      <p:sp>
        <p:nvSpPr>
          <p:cNvPr id="7" name="Rectangle 1031"/>
          <p:cNvSpPr>
            <a:spLocks noGrp="1" noChangeArrowheads="1"/>
          </p:cNvSpPr>
          <p:nvPr>
            <p:ph type="sldNum" sz="quarter" idx="12"/>
          </p:nvPr>
        </p:nvSpPr>
        <p:spPr>
          <a:ln/>
        </p:spPr>
        <p:txBody>
          <a:bodyPr/>
          <a:lstStyle>
            <a:lvl1pPr>
              <a:defRPr/>
            </a:lvl1pPr>
          </a:lstStyle>
          <a:p>
            <a:fld id="{CA058591-460E-4111-AC21-5F53D4A487C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dt" sz="half" idx="10"/>
          </p:nvPr>
        </p:nvSpPr>
        <p:spPr>
          <a:ln/>
        </p:spPr>
        <p:txBody>
          <a:bodyPr/>
          <a:lstStyle>
            <a:lvl1pPr>
              <a:defRPr/>
            </a:lvl1pPr>
          </a:lstStyle>
          <a:p>
            <a:pPr>
              <a:defRPr/>
            </a:pPr>
            <a:endParaRPr lang="en-US"/>
          </a:p>
        </p:txBody>
      </p:sp>
      <p:sp>
        <p:nvSpPr>
          <p:cNvPr id="8" name="Rectangle 1030"/>
          <p:cNvSpPr>
            <a:spLocks noGrp="1" noChangeArrowheads="1"/>
          </p:cNvSpPr>
          <p:nvPr>
            <p:ph type="ftr" sz="quarter" idx="11"/>
          </p:nvPr>
        </p:nvSpPr>
        <p:spPr>
          <a:ln/>
        </p:spPr>
        <p:txBody>
          <a:bodyPr/>
          <a:lstStyle>
            <a:lvl1pPr>
              <a:defRPr/>
            </a:lvl1pPr>
          </a:lstStyle>
          <a:p>
            <a:pPr>
              <a:defRPr/>
            </a:pPr>
            <a:endParaRPr lang="en-US"/>
          </a:p>
        </p:txBody>
      </p:sp>
      <p:sp>
        <p:nvSpPr>
          <p:cNvPr id="9" name="Rectangle 1031"/>
          <p:cNvSpPr>
            <a:spLocks noGrp="1" noChangeArrowheads="1"/>
          </p:cNvSpPr>
          <p:nvPr>
            <p:ph type="sldNum" sz="quarter" idx="12"/>
          </p:nvPr>
        </p:nvSpPr>
        <p:spPr>
          <a:ln/>
        </p:spPr>
        <p:txBody>
          <a:bodyPr/>
          <a:lstStyle>
            <a:lvl1pPr>
              <a:defRPr/>
            </a:lvl1pPr>
          </a:lstStyle>
          <a:p>
            <a:fld id="{75E1CD5A-E615-4289-8F16-51158BA0854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538163"/>
            <a:ext cx="7620000" cy="514350"/>
          </a:xfrm>
          <a:prstGeom prst="rect">
            <a:avLst/>
          </a:prstGeom>
        </p:spPr>
        <p:txBody>
          <a:bodyPr/>
          <a:lstStyle/>
          <a:p>
            <a:r>
              <a:rPr lang="en-US" smtClean="0"/>
              <a:t>Click to edit Master title style</a:t>
            </a:r>
            <a:endParaRPr lang="en-US"/>
          </a:p>
        </p:txBody>
      </p:sp>
      <p:sp>
        <p:nvSpPr>
          <p:cNvPr id="3" name="Rectangle 1029"/>
          <p:cNvSpPr>
            <a:spLocks noGrp="1" noChangeArrowheads="1"/>
          </p:cNvSpPr>
          <p:nvPr>
            <p:ph type="dt" sz="half" idx="10"/>
          </p:nvPr>
        </p:nvSpPr>
        <p:spPr>
          <a:ln/>
        </p:spPr>
        <p:txBody>
          <a:bodyPr/>
          <a:lstStyle>
            <a:lvl1pPr>
              <a:defRPr/>
            </a:lvl1pPr>
          </a:lstStyle>
          <a:p>
            <a:pPr>
              <a:defRPr/>
            </a:pPr>
            <a:endParaRPr lang="en-US"/>
          </a:p>
        </p:txBody>
      </p:sp>
      <p:sp>
        <p:nvSpPr>
          <p:cNvPr id="4" name="Rectangle 1030"/>
          <p:cNvSpPr>
            <a:spLocks noGrp="1" noChangeArrowheads="1"/>
          </p:cNvSpPr>
          <p:nvPr>
            <p:ph type="ftr" sz="quarter" idx="11"/>
          </p:nvPr>
        </p:nvSpPr>
        <p:spPr>
          <a:ln/>
        </p:spPr>
        <p:txBody>
          <a:bodyPr/>
          <a:lstStyle>
            <a:lvl1pPr>
              <a:defRPr/>
            </a:lvl1pPr>
          </a:lstStyle>
          <a:p>
            <a:pPr>
              <a:defRPr/>
            </a:pPr>
            <a:endParaRPr lang="en-US"/>
          </a:p>
        </p:txBody>
      </p:sp>
      <p:sp>
        <p:nvSpPr>
          <p:cNvPr id="5" name="Rectangle 1031"/>
          <p:cNvSpPr>
            <a:spLocks noGrp="1" noChangeArrowheads="1"/>
          </p:cNvSpPr>
          <p:nvPr>
            <p:ph type="sldNum" sz="quarter" idx="12"/>
          </p:nvPr>
        </p:nvSpPr>
        <p:spPr>
          <a:ln/>
        </p:spPr>
        <p:txBody>
          <a:bodyPr/>
          <a:lstStyle>
            <a:lvl1pPr>
              <a:defRPr/>
            </a:lvl1pPr>
          </a:lstStyle>
          <a:p>
            <a:fld id="{7F0C2FD9-7463-45B8-812D-CF549371707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dt" sz="half" idx="10"/>
          </p:nvPr>
        </p:nvSpPr>
        <p:spPr>
          <a:ln/>
        </p:spPr>
        <p:txBody>
          <a:bodyPr/>
          <a:lstStyle>
            <a:lvl1pPr>
              <a:defRPr/>
            </a:lvl1pPr>
          </a:lstStyle>
          <a:p>
            <a:pPr>
              <a:defRPr/>
            </a:pPr>
            <a:endParaRPr lang="en-US"/>
          </a:p>
        </p:txBody>
      </p:sp>
      <p:sp>
        <p:nvSpPr>
          <p:cNvPr id="3" name="Rectangle 1030"/>
          <p:cNvSpPr>
            <a:spLocks noGrp="1" noChangeArrowheads="1"/>
          </p:cNvSpPr>
          <p:nvPr>
            <p:ph type="ftr" sz="quarter" idx="11"/>
          </p:nvPr>
        </p:nvSpPr>
        <p:spPr>
          <a:ln/>
        </p:spPr>
        <p:txBody>
          <a:bodyPr/>
          <a:lstStyle>
            <a:lvl1pPr>
              <a:defRPr/>
            </a:lvl1pPr>
          </a:lstStyle>
          <a:p>
            <a:pPr>
              <a:defRPr/>
            </a:pPr>
            <a:endParaRPr lang="en-US"/>
          </a:p>
        </p:txBody>
      </p:sp>
      <p:sp>
        <p:nvSpPr>
          <p:cNvPr id="4" name="Rectangle 1031"/>
          <p:cNvSpPr>
            <a:spLocks noGrp="1" noChangeArrowheads="1"/>
          </p:cNvSpPr>
          <p:nvPr>
            <p:ph type="sldNum" sz="quarter" idx="12"/>
          </p:nvPr>
        </p:nvSpPr>
        <p:spPr>
          <a:ln/>
        </p:spPr>
        <p:txBody>
          <a:bodyPr/>
          <a:lstStyle>
            <a:lvl1pPr>
              <a:defRPr/>
            </a:lvl1pPr>
          </a:lstStyle>
          <a:p>
            <a:fld id="{B30D9A59-C6D1-40BD-B632-9D824487247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dt" sz="half" idx="10"/>
          </p:nvPr>
        </p:nvSpPr>
        <p:spPr>
          <a:ln/>
        </p:spPr>
        <p:txBody>
          <a:bodyPr/>
          <a:lstStyle>
            <a:lvl1pPr>
              <a:defRPr/>
            </a:lvl1pPr>
          </a:lstStyle>
          <a:p>
            <a:pPr>
              <a:defRPr/>
            </a:pPr>
            <a:endParaRPr lang="en-US"/>
          </a:p>
        </p:txBody>
      </p:sp>
      <p:sp>
        <p:nvSpPr>
          <p:cNvPr id="6" name="Rectangle 1030"/>
          <p:cNvSpPr>
            <a:spLocks noGrp="1" noChangeArrowheads="1"/>
          </p:cNvSpPr>
          <p:nvPr>
            <p:ph type="ftr" sz="quarter" idx="11"/>
          </p:nvPr>
        </p:nvSpPr>
        <p:spPr>
          <a:ln/>
        </p:spPr>
        <p:txBody>
          <a:bodyPr/>
          <a:lstStyle>
            <a:lvl1pPr>
              <a:defRPr/>
            </a:lvl1pPr>
          </a:lstStyle>
          <a:p>
            <a:pPr>
              <a:defRPr/>
            </a:pPr>
            <a:endParaRPr lang="en-US"/>
          </a:p>
        </p:txBody>
      </p:sp>
      <p:sp>
        <p:nvSpPr>
          <p:cNvPr id="7" name="Rectangle 1031"/>
          <p:cNvSpPr>
            <a:spLocks noGrp="1" noChangeArrowheads="1"/>
          </p:cNvSpPr>
          <p:nvPr>
            <p:ph type="sldNum" sz="quarter" idx="12"/>
          </p:nvPr>
        </p:nvSpPr>
        <p:spPr>
          <a:ln/>
        </p:spPr>
        <p:txBody>
          <a:bodyPr/>
          <a:lstStyle>
            <a:lvl1pPr>
              <a:defRPr/>
            </a:lvl1pPr>
          </a:lstStyle>
          <a:p>
            <a:fld id="{70EEE277-4070-4318-935C-3E21C41A965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dt" sz="half" idx="10"/>
          </p:nvPr>
        </p:nvSpPr>
        <p:spPr>
          <a:ln/>
        </p:spPr>
        <p:txBody>
          <a:bodyPr/>
          <a:lstStyle>
            <a:lvl1pPr>
              <a:defRPr/>
            </a:lvl1pPr>
          </a:lstStyle>
          <a:p>
            <a:pPr>
              <a:defRPr/>
            </a:pPr>
            <a:endParaRPr lang="en-US"/>
          </a:p>
        </p:txBody>
      </p:sp>
      <p:sp>
        <p:nvSpPr>
          <p:cNvPr id="6" name="Rectangle 1030"/>
          <p:cNvSpPr>
            <a:spLocks noGrp="1" noChangeArrowheads="1"/>
          </p:cNvSpPr>
          <p:nvPr>
            <p:ph type="ftr" sz="quarter" idx="11"/>
          </p:nvPr>
        </p:nvSpPr>
        <p:spPr>
          <a:ln/>
        </p:spPr>
        <p:txBody>
          <a:bodyPr/>
          <a:lstStyle>
            <a:lvl1pPr>
              <a:defRPr/>
            </a:lvl1pPr>
          </a:lstStyle>
          <a:p>
            <a:pPr>
              <a:defRPr/>
            </a:pPr>
            <a:endParaRPr lang="en-US"/>
          </a:p>
        </p:txBody>
      </p:sp>
      <p:sp>
        <p:nvSpPr>
          <p:cNvPr id="7" name="Rectangle 1031"/>
          <p:cNvSpPr>
            <a:spLocks noGrp="1" noChangeArrowheads="1"/>
          </p:cNvSpPr>
          <p:nvPr>
            <p:ph type="sldNum" sz="quarter" idx="12"/>
          </p:nvPr>
        </p:nvSpPr>
        <p:spPr>
          <a:ln/>
        </p:spPr>
        <p:txBody>
          <a:bodyPr/>
          <a:lstStyle>
            <a:lvl1pPr>
              <a:defRPr/>
            </a:lvl1pPr>
          </a:lstStyle>
          <a:p>
            <a:fld id="{D61827DD-F356-4EB1-A4EC-63F763FBFAF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7" name="Rectangle 102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i="0">
                <a:latin typeface="Times New Roman" pitchFamily="18" charset="0"/>
                <a:ea typeface="+mn-ea"/>
                <a:cs typeface="+mn-cs"/>
              </a:defRPr>
            </a:lvl1pPr>
          </a:lstStyle>
          <a:p>
            <a:pPr>
              <a:defRPr/>
            </a:pPr>
            <a:endParaRPr lang="en-US"/>
          </a:p>
        </p:txBody>
      </p:sp>
      <p:sp>
        <p:nvSpPr>
          <p:cNvPr id="146438" name="Rectangle 103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i="0">
                <a:latin typeface="Times New Roman" pitchFamily="18" charset="0"/>
                <a:ea typeface="+mn-ea"/>
                <a:cs typeface="+mn-cs"/>
              </a:defRPr>
            </a:lvl1pPr>
          </a:lstStyle>
          <a:p>
            <a:pPr>
              <a:defRPr/>
            </a:pPr>
            <a:endParaRPr lang="en-US"/>
          </a:p>
        </p:txBody>
      </p:sp>
      <p:sp>
        <p:nvSpPr>
          <p:cNvPr id="146439" name="Rectangle 103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i="0"/>
            </a:lvl1pPr>
          </a:lstStyle>
          <a:p>
            <a:fld id="{4059F74D-80CE-46B9-BA6C-3A3C4FFE320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iming>
    <p:tnLst>
      <p:par>
        <p:cTn id="1" dur="indefinite" restart="never" nodeType="tmRoot"/>
      </p:par>
    </p:tnLst>
  </p:timing>
  <p:txStyles>
    <p:titleStyle>
      <a:lvl1pPr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mj-lt"/>
          <a:ea typeface="ＭＳ Ｐゴシック" charset="-128"/>
          <a:cs typeface="ＭＳ Ｐゴシック" charset="-128"/>
        </a:defRPr>
      </a:lvl1pPr>
      <a:lvl2pPr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Arial" charset="0"/>
          <a:ea typeface="ＭＳ Ｐゴシック" charset="-128"/>
          <a:cs typeface="ＭＳ Ｐゴシック" charset="-128"/>
        </a:defRPr>
      </a:lvl2pPr>
      <a:lvl3pPr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Arial" charset="0"/>
          <a:ea typeface="ＭＳ Ｐゴシック" charset="-128"/>
          <a:cs typeface="ＭＳ Ｐゴシック" charset="-128"/>
        </a:defRPr>
      </a:lvl3pPr>
      <a:lvl4pPr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Arial" charset="0"/>
          <a:ea typeface="ＭＳ Ｐゴシック" charset="-128"/>
          <a:cs typeface="ＭＳ Ｐゴシック" charset="-128"/>
        </a:defRPr>
      </a:lvl4pPr>
      <a:lvl5pPr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Arial" charset="0"/>
          <a:ea typeface="ＭＳ Ｐゴシック" charset="-128"/>
          <a:cs typeface="ＭＳ Ｐゴシック" charset="-128"/>
        </a:defRPr>
      </a:lvl5pPr>
      <a:lvl6pPr marL="457200"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Arial" charset="0"/>
        </a:defRPr>
      </a:lvl6pPr>
      <a:lvl7pPr marL="914400"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Arial" charset="0"/>
        </a:defRPr>
      </a:lvl7pPr>
      <a:lvl8pPr marL="1371600"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Arial" charset="0"/>
        </a:defRPr>
      </a:lvl8pPr>
      <a:lvl9pPr marL="1828800" algn="ctr" defTabSz="762000" rtl="0" eaLnBrk="0" fontAlgn="base" hangingPunct="0">
        <a:spcBef>
          <a:spcPct val="0"/>
        </a:spcBef>
        <a:spcAft>
          <a:spcPct val="0"/>
        </a:spcAft>
        <a:defRPr sz="2400" b="1">
          <a:solidFill>
            <a:srgbClr val="FF0000"/>
          </a:solidFill>
          <a:effectLst>
            <a:outerShdw blurRad="38100" dist="38100" dir="2700000" algn="tl">
              <a:srgbClr val="C0C0C0"/>
            </a:outerShdw>
          </a:effectLst>
          <a:latin typeface="Arial" charset="0"/>
        </a:defRPr>
      </a:lvl9pPr>
    </p:titleStyle>
    <p:bodyStyle>
      <a:lvl1pPr marL="342900" indent="-342900" algn="l" defTabSz="762000" rtl="0" eaLnBrk="0" fontAlgn="base" hangingPunct="0">
        <a:spcBef>
          <a:spcPct val="20000"/>
        </a:spcBef>
        <a:spcAft>
          <a:spcPct val="0"/>
        </a:spcAft>
        <a:buClr>
          <a:srgbClr val="FF0000"/>
        </a:buClr>
        <a:buFont typeface="Times New Roman" pitchFamily="18" charset="0"/>
        <a:buChar char="♦"/>
        <a:defRPr sz="3200">
          <a:solidFill>
            <a:schemeClr val="accent2"/>
          </a:solidFill>
          <a:latin typeface="+mn-lt"/>
          <a:ea typeface="ＭＳ Ｐゴシック" charset="-128"/>
          <a:cs typeface="ＭＳ Ｐゴシック" charset="-128"/>
        </a:defRPr>
      </a:lvl1pPr>
      <a:lvl2pPr marL="742950" indent="-285750" algn="l" defTabSz="762000" rtl="0" eaLnBrk="0" fontAlgn="base" hangingPunct="0">
        <a:spcBef>
          <a:spcPct val="20000"/>
        </a:spcBef>
        <a:spcAft>
          <a:spcPct val="0"/>
        </a:spcAft>
        <a:buChar char="•"/>
        <a:defRPr sz="2800">
          <a:solidFill>
            <a:schemeClr val="accent2"/>
          </a:solidFill>
          <a:latin typeface="+mn-lt"/>
          <a:ea typeface="ＭＳ Ｐゴシック" charset="-128"/>
        </a:defRPr>
      </a:lvl2pPr>
      <a:lvl3pPr marL="1143000" indent="-228600" algn="l" defTabSz="762000" rtl="0" eaLnBrk="0" fontAlgn="base" hangingPunct="0">
        <a:spcBef>
          <a:spcPct val="20000"/>
        </a:spcBef>
        <a:spcAft>
          <a:spcPct val="0"/>
        </a:spcAft>
        <a:defRPr sz="2400">
          <a:solidFill>
            <a:schemeClr val="accent2"/>
          </a:solidFill>
          <a:latin typeface="+mn-lt"/>
          <a:ea typeface="ＭＳ Ｐゴシック" charset="-128"/>
        </a:defRPr>
      </a:lvl3pPr>
      <a:lvl4pPr marL="1600200" indent="-228600" algn="l" defTabSz="762000" rtl="0" eaLnBrk="0" fontAlgn="base" hangingPunct="0">
        <a:spcBef>
          <a:spcPct val="20000"/>
        </a:spcBef>
        <a:spcAft>
          <a:spcPct val="0"/>
        </a:spcAft>
        <a:buChar char="–"/>
        <a:defRPr sz="2000">
          <a:solidFill>
            <a:schemeClr val="accent2"/>
          </a:solidFill>
          <a:latin typeface="+mn-lt"/>
          <a:ea typeface="ＭＳ Ｐゴシック" charset="-128"/>
        </a:defRPr>
      </a:lvl4pPr>
      <a:lvl5pPr marL="2057400" indent="-228600" algn="l" defTabSz="762000"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defTabSz="762000" rtl="0" eaLnBrk="0" fontAlgn="base" hangingPunct="0">
        <a:spcBef>
          <a:spcPct val="20000"/>
        </a:spcBef>
        <a:spcAft>
          <a:spcPct val="0"/>
        </a:spcAft>
        <a:buChar char="•"/>
        <a:defRPr sz="2000">
          <a:solidFill>
            <a:schemeClr val="tx1"/>
          </a:solidFill>
          <a:latin typeface="+mn-lt"/>
        </a:defRPr>
      </a:lvl6pPr>
      <a:lvl7pPr marL="2971800" indent="-228600" algn="l" defTabSz="762000" rtl="0" eaLnBrk="0" fontAlgn="base" hangingPunct="0">
        <a:spcBef>
          <a:spcPct val="20000"/>
        </a:spcBef>
        <a:spcAft>
          <a:spcPct val="0"/>
        </a:spcAft>
        <a:buChar char="•"/>
        <a:defRPr sz="2000">
          <a:solidFill>
            <a:schemeClr val="tx1"/>
          </a:solidFill>
          <a:latin typeface="+mn-lt"/>
        </a:defRPr>
      </a:lvl7pPr>
      <a:lvl8pPr marL="3429000" indent="-228600" algn="l" defTabSz="762000" rtl="0" eaLnBrk="0" fontAlgn="base" hangingPunct="0">
        <a:spcBef>
          <a:spcPct val="20000"/>
        </a:spcBef>
        <a:spcAft>
          <a:spcPct val="0"/>
        </a:spcAft>
        <a:buChar char="•"/>
        <a:defRPr sz="2000">
          <a:solidFill>
            <a:schemeClr val="tx1"/>
          </a:solidFill>
          <a:latin typeface="+mn-lt"/>
        </a:defRPr>
      </a:lvl8pPr>
      <a:lvl9pPr marL="3886200" indent="-228600" algn="l" defTabSz="762000"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1F3C9"/>
            </a:gs>
            <a:gs pos="100000">
              <a:schemeClr val="bg1"/>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17410" name="Picture 13" descr="colloid australia with text-version 3.png"/>
          <p:cNvPicPr>
            <a:picLocks noChangeAspect="1"/>
          </p:cNvPicPr>
          <p:nvPr/>
        </p:nvPicPr>
        <p:blipFill>
          <a:blip r:embed="rId3" cstate="print"/>
          <a:srcRect/>
          <a:stretch>
            <a:fillRect/>
          </a:stretch>
        </p:blipFill>
        <p:spPr bwMode="auto">
          <a:xfrm>
            <a:off x="1331913" y="1844675"/>
            <a:ext cx="2735262" cy="2174875"/>
          </a:xfrm>
          <a:prstGeom prst="rect">
            <a:avLst/>
          </a:prstGeom>
          <a:noFill/>
          <a:ln w="9525">
            <a:noFill/>
            <a:miter lim="800000"/>
            <a:headEnd/>
            <a:tailEnd/>
          </a:ln>
        </p:spPr>
      </p:pic>
      <p:sp>
        <p:nvSpPr>
          <p:cNvPr id="17411" name="TextBox 17"/>
          <p:cNvSpPr txBox="1">
            <a:spLocks noChangeArrowheads="1"/>
          </p:cNvSpPr>
          <p:nvPr/>
        </p:nvSpPr>
        <p:spPr bwMode="auto">
          <a:xfrm>
            <a:off x="107950" y="4005263"/>
            <a:ext cx="4464050" cy="2184400"/>
          </a:xfrm>
          <a:prstGeom prst="rect">
            <a:avLst/>
          </a:prstGeom>
          <a:noFill/>
          <a:ln w="9525">
            <a:noFill/>
            <a:miter lim="800000"/>
            <a:headEnd/>
            <a:tailEnd/>
          </a:ln>
        </p:spPr>
        <p:txBody>
          <a:bodyPr>
            <a:spAutoFit/>
          </a:bodyPr>
          <a:lstStyle/>
          <a:p>
            <a:pPr algn="just"/>
            <a:r>
              <a:rPr lang="en-US" sz="1600" i="0"/>
              <a:t>The ACSSSC provides postgraduate students of colloid and surface science with an opportunity to present and discuss their research in an informal, supportive and friendly atmosphere.  The Particulate Fluids Processing Centre at the University of Melbourne has the honor of hosting the:</a:t>
            </a:r>
            <a:endParaRPr lang="en-AU" sz="1600" i="0"/>
          </a:p>
          <a:p>
            <a:r>
              <a:rPr lang="en-US" sz="2000"/>
              <a:t>  </a:t>
            </a:r>
            <a:r>
              <a:rPr lang="en-AU" sz="2000" b="1" i="0"/>
              <a:t> </a:t>
            </a:r>
            <a:endParaRPr lang="en-AU" sz="2000" i="0"/>
          </a:p>
          <a:p>
            <a:endParaRPr lang="en-US" sz="2000"/>
          </a:p>
        </p:txBody>
      </p:sp>
      <p:sp>
        <p:nvSpPr>
          <p:cNvPr id="17412" name="TextBox 18"/>
          <p:cNvSpPr txBox="1">
            <a:spLocks noChangeArrowheads="1"/>
          </p:cNvSpPr>
          <p:nvPr/>
        </p:nvSpPr>
        <p:spPr bwMode="auto">
          <a:xfrm>
            <a:off x="4932363" y="4005263"/>
            <a:ext cx="4068762" cy="2708275"/>
          </a:xfrm>
          <a:prstGeom prst="rect">
            <a:avLst/>
          </a:prstGeom>
          <a:noFill/>
          <a:ln w="9525">
            <a:noFill/>
            <a:miter lim="800000"/>
            <a:headEnd/>
            <a:tailEnd/>
          </a:ln>
        </p:spPr>
        <p:txBody>
          <a:bodyPr>
            <a:spAutoFit/>
          </a:bodyPr>
          <a:lstStyle/>
          <a:p>
            <a:r>
              <a:rPr lang="en-US" sz="1600" b="1" i="0" dirty="0"/>
              <a:t>Venue:</a:t>
            </a:r>
            <a:r>
              <a:rPr lang="en-US" sz="1600" i="0" dirty="0"/>
              <a:t>  University of </a:t>
            </a:r>
            <a:r>
              <a:rPr lang="en-US" sz="1600" i="0" dirty="0" err="1"/>
              <a:t>Ballarat</a:t>
            </a:r>
            <a:r>
              <a:rPr lang="en-US" sz="1600" i="0" dirty="0"/>
              <a:t>, Mt. Helen Campus</a:t>
            </a:r>
            <a:r>
              <a:rPr lang="en-AU" sz="1600" i="0" dirty="0"/>
              <a:t>, </a:t>
            </a:r>
            <a:r>
              <a:rPr lang="en-US" sz="1600" i="0" dirty="0" err="1"/>
              <a:t>Ballarat</a:t>
            </a:r>
            <a:r>
              <a:rPr lang="en-US" sz="1600" i="0" dirty="0"/>
              <a:t>, Victoria, Australia</a:t>
            </a:r>
            <a:endParaRPr lang="en-AU" sz="1600" i="0" dirty="0"/>
          </a:p>
          <a:p>
            <a:endParaRPr lang="en-US" sz="1600" b="1" i="0" dirty="0"/>
          </a:p>
          <a:p>
            <a:r>
              <a:rPr lang="en-US" sz="1600" b="1" i="0" dirty="0"/>
              <a:t>Website:</a:t>
            </a:r>
            <a:r>
              <a:rPr lang="en-US" sz="1600" i="0" dirty="0"/>
              <a:t>  http://colloid-oz.org.au/acsssc</a:t>
            </a:r>
            <a:r>
              <a:rPr lang="en-US" sz="1600" i="0" dirty="0" smtClean="0"/>
              <a:t>/</a:t>
            </a:r>
            <a:endParaRPr lang="en-AU" sz="1600" i="0" dirty="0"/>
          </a:p>
          <a:p>
            <a:r>
              <a:rPr lang="en-US" sz="1600" b="1" i="0" dirty="0">
                <a:solidFill>
                  <a:srgbClr val="800000"/>
                </a:solidFill>
              </a:rPr>
              <a:t> </a:t>
            </a:r>
          </a:p>
          <a:p>
            <a:r>
              <a:rPr lang="en-US" sz="1600" b="1" i="0" dirty="0">
                <a:solidFill>
                  <a:srgbClr val="800000"/>
                </a:solidFill>
              </a:rPr>
              <a:t>Abstract Submission Closes Nov. 29</a:t>
            </a:r>
            <a:r>
              <a:rPr lang="en-US" sz="1600" b="1" i="0" baseline="30000" dirty="0">
                <a:solidFill>
                  <a:srgbClr val="800000"/>
                </a:solidFill>
              </a:rPr>
              <a:t>th</a:t>
            </a:r>
            <a:r>
              <a:rPr lang="en-US" sz="1600" b="1" i="0" dirty="0">
                <a:solidFill>
                  <a:srgbClr val="800000"/>
                </a:solidFill>
              </a:rPr>
              <a:t> 2013</a:t>
            </a:r>
            <a:endParaRPr lang="en-AU" sz="1600" i="0" dirty="0">
              <a:solidFill>
                <a:srgbClr val="800000"/>
              </a:solidFill>
            </a:endParaRPr>
          </a:p>
          <a:p>
            <a:endParaRPr lang="en-US" sz="1400" b="1" dirty="0"/>
          </a:p>
          <a:p>
            <a:r>
              <a:rPr lang="en-US" sz="1400" b="1" i="0" dirty="0"/>
              <a:t>Contact:</a:t>
            </a:r>
            <a:r>
              <a:rPr lang="en-US" sz="1400" i="0" dirty="0"/>
              <a:t>  A/Prof. Raymond </a:t>
            </a:r>
            <a:r>
              <a:rPr lang="en-US" sz="1400" i="0" dirty="0" err="1"/>
              <a:t>Dagastine</a:t>
            </a:r>
            <a:r>
              <a:rPr lang="en-US" sz="1400" i="0" dirty="0"/>
              <a:t> &amp; </a:t>
            </a:r>
            <a:br>
              <a:rPr lang="en-US" sz="1400" i="0" dirty="0"/>
            </a:br>
            <a:r>
              <a:rPr lang="en-US" sz="1400" i="0" dirty="0"/>
              <a:t>Dr. Anthony </a:t>
            </a:r>
            <a:r>
              <a:rPr lang="en-US" sz="1400" i="0" dirty="0" err="1" smtClean="0"/>
              <a:t>Stickland</a:t>
            </a:r>
            <a:r>
              <a:rPr lang="en-US" sz="1400" i="0" dirty="0" smtClean="0"/>
              <a:t> </a:t>
            </a:r>
            <a:r>
              <a:rPr lang="en-AU" sz="1400" i="0" dirty="0" smtClean="0"/>
              <a:t> </a:t>
            </a:r>
            <a:r>
              <a:rPr lang="en-US" sz="1400" i="0" dirty="0"/>
              <a:t>– Conference Chairs</a:t>
            </a:r>
            <a:endParaRPr lang="en-AU" sz="1400" i="0" dirty="0"/>
          </a:p>
          <a:p>
            <a:r>
              <a:rPr lang="en-AU" sz="1400" b="1" i="0" dirty="0"/>
              <a:t>Email:</a:t>
            </a:r>
            <a:r>
              <a:rPr lang="en-AU" sz="1400" i="0" dirty="0"/>
              <a:t>  rrd@unimelb.edu.au or stad@unimelb.edu.au</a:t>
            </a:r>
          </a:p>
          <a:p>
            <a:endParaRPr lang="en-US" sz="1800" dirty="0"/>
          </a:p>
        </p:txBody>
      </p:sp>
      <p:sp>
        <p:nvSpPr>
          <p:cNvPr id="23" name="Rectangle 22"/>
          <p:cNvSpPr/>
          <p:nvPr/>
        </p:nvSpPr>
        <p:spPr>
          <a:xfrm>
            <a:off x="107504" y="188640"/>
            <a:ext cx="9036496" cy="830997"/>
          </a:xfrm>
          <a:prstGeom prst="rect">
            <a:avLst/>
          </a:prstGeom>
          <a:noFill/>
        </p:spPr>
        <p:txBody>
          <a:bodyPr>
            <a:spAutoFit/>
          </a:bodyPr>
          <a:lstStyle/>
          <a:p>
            <a:pPr algn="ctr">
              <a:defRPr/>
            </a:pPr>
            <a:r>
              <a:rPr lang="en-US" b="1" i="0" dirty="0">
                <a:ln w="12700">
                  <a:solidFill>
                    <a:schemeClr val="tx2">
                      <a:satMod val="155000"/>
                    </a:schemeClr>
                  </a:solidFill>
                  <a:prstDash val="solid"/>
                </a:ln>
                <a:solidFill>
                  <a:srgbClr val="0000FF"/>
                </a:solidFill>
                <a:effectLst>
                  <a:outerShdw blurRad="50800" dist="38100" dir="2700000" algn="tl" rotWithShape="0">
                    <a:prstClr val="black">
                      <a:alpha val="40000"/>
                    </a:prstClr>
                  </a:outerShdw>
                </a:effectLst>
                <a:latin typeface="Times New Roman" charset="0"/>
                <a:ea typeface="ＭＳ Ｐゴシック" charset="0"/>
                <a:cs typeface="ＭＳ Ｐゴシック" charset="0"/>
              </a:rPr>
              <a:t>29</a:t>
            </a:r>
            <a:r>
              <a:rPr lang="en-US" b="1" i="0" baseline="30000" dirty="0">
                <a:ln w="12700">
                  <a:solidFill>
                    <a:schemeClr val="tx2">
                      <a:satMod val="155000"/>
                    </a:schemeClr>
                  </a:solidFill>
                  <a:prstDash val="solid"/>
                </a:ln>
                <a:solidFill>
                  <a:srgbClr val="0000FF"/>
                </a:solidFill>
                <a:effectLst>
                  <a:outerShdw blurRad="50800" dist="38100" dir="2700000" algn="tl" rotWithShape="0">
                    <a:prstClr val="black">
                      <a:alpha val="40000"/>
                    </a:prstClr>
                  </a:outerShdw>
                </a:effectLst>
                <a:latin typeface="Times New Roman" charset="0"/>
                <a:ea typeface="ＭＳ Ｐゴシック" charset="0"/>
                <a:cs typeface="ＭＳ Ｐゴシック" charset="0"/>
              </a:rPr>
              <a:t>th</a:t>
            </a:r>
            <a:r>
              <a:rPr lang="en-US" b="1" i="0" dirty="0">
                <a:ln w="12700">
                  <a:solidFill>
                    <a:schemeClr val="tx2">
                      <a:satMod val="155000"/>
                    </a:schemeClr>
                  </a:solidFill>
                  <a:prstDash val="solid"/>
                </a:ln>
                <a:solidFill>
                  <a:srgbClr val="0000FF"/>
                </a:solidFill>
                <a:effectLst>
                  <a:outerShdw blurRad="50800" dist="38100" dir="2700000" algn="tl" rotWithShape="0">
                    <a:prstClr val="black">
                      <a:alpha val="40000"/>
                    </a:prstClr>
                  </a:outerShdw>
                </a:effectLst>
                <a:latin typeface="Times New Roman" charset="0"/>
                <a:ea typeface="ＭＳ Ｐゴシック" charset="0"/>
                <a:cs typeface="ＭＳ Ｐゴシック" charset="0"/>
              </a:rPr>
              <a:t> Australian Colloid and Surface Science Student Conference</a:t>
            </a:r>
            <a:r>
              <a:rPr lang="en-US" b="1" dirty="0">
                <a:ln w="12700">
                  <a:solidFill>
                    <a:schemeClr val="tx2">
                      <a:satMod val="155000"/>
                    </a:schemeClr>
                  </a:solidFill>
                  <a:prstDash val="solid"/>
                </a:ln>
                <a:solidFill>
                  <a:srgbClr val="0000FF"/>
                </a:solidFill>
                <a:effectLst>
                  <a:outerShdw blurRad="50800" dist="38100" dir="2700000" algn="tl" rotWithShape="0">
                    <a:prstClr val="black">
                      <a:alpha val="40000"/>
                    </a:prstClr>
                  </a:outerShdw>
                </a:effectLst>
                <a:latin typeface="Times New Roman" charset="0"/>
                <a:ea typeface="ＭＳ Ｐゴシック" charset="0"/>
                <a:cs typeface="ＭＳ Ｐゴシック" charset="0"/>
              </a:rPr>
              <a:t/>
            </a:r>
            <a:br>
              <a:rPr lang="en-US" b="1" dirty="0">
                <a:ln w="12700">
                  <a:solidFill>
                    <a:schemeClr val="tx2">
                      <a:satMod val="155000"/>
                    </a:schemeClr>
                  </a:solidFill>
                  <a:prstDash val="solid"/>
                </a:ln>
                <a:solidFill>
                  <a:srgbClr val="0000FF"/>
                </a:solidFill>
                <a:effectLst>
                  <a:outerShdw blurRad="50800" dist="38100" dir="2700000" algn="tl" rotWithShape="0">
                    <a:prstClr val="black">
                      <a:alpha val="40000"/>
                    </a:prstClr>
                  </a:outerShdw>
                </a:effectLst>
                <a:latin typeface="Times New Roman" charset="0"/>
                <a:ea typeface="ＭＳ Ｐゴシック" charset="0"/>
                <a:cs typeface="ＭＳ Ｐゴシック" charset="0"/>
              </a:rPr>
            </a:br>
            <a:r>
              <a:rPr lang="en-US" b="1" dirty="0" err="1">
                <a:ln w="12700">
                  <a:solidFill>
                    <a:schemeClr val="tx2">
                      <a:satMod val="155000"/>
                    </a:schemeClr>
                  </a:solidFill>
                  <a:prstDash val="solid"/>
                </a:ln>
                <a:solidFill>
                  <a:srgbClr val="0000FF"/>
                </a:solidFill>
                <a:effectLst>
                  <a:outerShdw blurRad="50800" dist="38100" dir="2700000" algn="tl" rotWithShape="0">
                    <a:prstClr val="black">
                      <a:alpha val="40000"/>
                    </a:prstClr>
                  </a:outerShdw>
                </a:effectLst>
                <a:latin typeface="Times New Roman" charset="0"/>
                <a:ea typeface="ＭＳ Ｐゴシック" charset="0"/>
                <a:cs typeface="ＭＳ Ｐゴシック" charset="0"/>
              </a:rPr>
              <a:t>Ballarat</a:t>
            </a:r>
            <a:r>
              <a:rPr lang="en-US" b="1" dirty="0">
                <a:ln w="12700">
                  <a:solidFill>
                    <a:schemeClr val="tx2">
                      <a:satMod val="155000"/>
                    </a:schemeClr>
                  </a:solidFill>
                  <a:prstDash val="solid"/>
                </a:ln>
                <a:solidFill>
                  <a:srgbClr val="0000FF"/>
                </a:solidFill>
                <a:effectLst>
                  <a:outerShdw blurRad="50800" dist="38100" dir="2700000" algn="tl" rotWithShape="0">
                    <a:prstClr val="black">
                      <a:alpha val="40000"/>
                    </a:prstClr>
                  </a:outerShdw>
                </a:effectLst>
                <a:latin typeface="Times New Roman" charset="0"/>
                <a:ea typeface="ＭＳ Ｐゴシック" charset="0"/>
                <a:cs typeface="ＭＳ Ｐゴシック" charset="0"/>
              </a:rPr>
              <a:t>, Victoria, Australia	Feb 3-7, 2014</a:t>
            </a:r>
          </a:p>
        </p:txBody>
      </p:sp>
      <p:sp>
        <p:nvSpPr>
          <p:cNvPr id="17414" name="TextBox 24"/>
          <p:cNvSpPr txBox="1">
            <a:spLocks noChangeArrowheads="1"/>
          </p:cNvSpPr>
          <p:nvPr/>
        </p:nvSpPr>
        <p:spPr bwMode="auto">
          <a:xfrm>
            <a:off x="107950" y="1125538"/>
            <a:ext cx="3630613" cy="646112"/>
          </a:xfrm>
          <a:prstGeom prst="rect">
            <a:avLst/>
          </a:prstGeom>
          <a:noFill/>
          <a:ln w="9525">
            <a:noFill/>
            <a:miter lim="800000"/>
            <a:headEnd/>
            <a:tailEnd/>
          </a:ln>
        </p:spPr>
        <p:txBody>
          <a:bodyPr wrap="none">
            <a:spAutoFit/>
          </a:bodyPr>
          <a:lstStyle/>
          <a:p>
            <a:r>
              <a:rPr lang="en-US" sz="1800" b="1" i="0"/>
              <a:t>The Australasian Colloid and </a:t>
            </a:r>
            <a:br>
              <a:rPr lang="en-US" sz="1800" b="1" i="0"/>
            </a:br>
            <a:r>
              <a:rPr lang="en-US" sz="1800" b="1" i="0"/>
              <a:t>Interface Society (ACIS) Presents</a:t>
            </a:r>
            <a:r>
              <a:rPr lang="en-US" sz="1800" b="1"/>
              <a:t>:</a:t>
            </a:r>
            <a:r>
              <a:rPr lang="en-AU" sz="1800" b="1"/>
              <a:t> </a:t>
            </a:r>
            <a:endParaRPr lang="en-US" sz="1800" b="1"/>
          </a:p>
        </p:txBody>
      </p:sp>
      <p:sp>
        <p:nvSpPr>
          <p:cNvPr id="17415" name="TextBox 25"/>
          <p:cNvSpPr txBox="1">
            <a:spLocks noChangeArrowheads="1"/>
          </p:cNvSpPr>
          <p:nvPr/>
        </p:nvSpPr>
        <p:spPr bwMode="auto">
          <a:xfrm>
            <a:off x="250825" y="5693246"/>
            <a:ext cx="4351338" cy="400050"/>
          </a:xfrm>
          <a:prstGeom prst="rect">
            <a:avLst/>
          </a:prstGeom>
          <a:noFill/>
          <a:ln w="9525">
            <a:noFill/>
            <a:miter lim="800000"/>
            <a:headEnd/>
            <a:tailEnd/>
          </a:ln>
        </p:spPr>
        <p:txBody>
          <a:bodyPr wrap="none">
            <a:spAutoFit/>
          </a:bodyPr>
          <a:lstStyle/>
          <a:p>
            <a:r>
              <a:rPr lang="en-US" sz="2000" b="1" dirty="0">
                <a:solidFill>
                  <a:srgbClr val="000090"/>
                </a:solidFill>
              </a:rPr>
              <a:t>29</a:t>
            </a:r>
            <a:r>
              <a:rPr lang="en-US" sz="2000" b="1" baseline="30000" dirty="0">
                <a:solidFill>
                  <a:srgbClr val="000090"/>
                </a:solidFill>
              </a:rPr>
              <a:t>th</a:t>
            </a:r>
            <a:r>
              <a:rPr lang="en-US" sz="2000" b="1" dirty="0">
                <a:solidFill>
                  <a:srgbClr val="000090"/>
                </a:solidFill>
              </a:rPr>
              <a:t> ACSSSC from February 3-7, 2014</a:t>
            </a:r>
            <a:r>
              <a:rPr lang="en-AU" sz="2000" dirty="0">
                <a:solidFill>
                  <a:srgbClr val="000090"/>
                </a:solidFill>
              </a:rPr>
              <a:t> </a:t>
            </a:r>
            <a:endParaRPr lang="en-US" sz="2000" dirty="0">
              <a:solidFill>
                <a:srgbClr val="000090"/>
              </a:solidFill>
            </a:endParaRPr>
          </a:p>
        </p:txBody>
      </p:sp>
      <p:pic>
        <p:nvPicPr>
          <p:cNvPr id="17416" name="Picture 1035"/>
          <p:cNvPicPr>
            <a:picLocks noChangeAspect="1" noChangeArrowheads="1"/>
          </p:cNvPicPr>
          <p:nvPr/>
        </p:nvPicPr>
        <p:blipFill>
          <a:blip r:embed="rId4" cstate="print"/>
          <a:srcRect/>
          <a:stretch>
            <a:fillRect/>
          </a:stretch>
        </p:blipFill>
        <p:spPr bwMode="auto">
          <a:xfrm>
            <a:off x="179388" y="6110288"/>
            <a:ext cx="720725" cy="654050"/>
          </a:xfrm>
          <a:prstGeom prst="rect">
            <a:avLst/>
          </a:prstGeom>
          <a:noFill/>
          <a:ln w="9525">
            <a:noFill/>
            <a:miter lim="800000"/>
            <a:headEnd/>
            <a:tailEnd/>
          </a:ln>
        </p:spPr>
      </p:pic>
      <p:pic>
        <p:nvPicPr>
          <p:cNvPr id="17417" name="Picture 27"/>
          <p:cNvPicPr>
            <a:picLocks noChangeAspect="1"/>
          </p:cNvPicPr>
          <p:nvPr/>
        </p:nvPicPr>
        <p:blipFill>
          <a:blip r:embed="rId5" cstate="print"/>
          <a:srcRect/>
          <a:stretch>
            <a:fillRect/>
          </a:stretch>
        </p:blipFill>
        <p:spPr bwMode="auto">
          <a:xfrm>
            <a:off x="323850" y="1844675"/>
            <a:ext cx="863600" cy="684213"/>
          </a:xfrm>
          <a:prstGeom prst="rect">
            <a:avLst/>
          </a:prstGeom>
          <a:noFill/>
          <a:ln w="9525">
            <a:noFill/>
            <a:miter lim="800000"/>
            <a:headEnd/>
            <a:tailEnd/>
          </a:ln>
        </p:spPr>
      </p:pic>
      <p:pic>
        <p:nvPicPr>
          <p:cNvPr id="17418" name="Picture 28" descr="UOM-Pos3D_S_sm.png"/>
          <p:cNvPicPr>
            <a:picLocks noChangeAspect="1"/>
          </p:cNvPicPr>
          <p:nvPr/>
        </p:nvPicPr>
        <p:blipFill>
          <a:blip r:embed="rId6" cstate="print"/>
          <a:srcRect/>
          <a:stretch>
            <a:fillRect/>
          </a:stretch>
        </p:blipFill>
        <p:spPr bwMode="auto">
          <a:xfrm>
            <a:off x="3851275" y="6180138"/>
            <a:ext cx="576263" cy="584200"/>
          </a:xfrm>
          <a:prstGeom prst="rect">
            <a:avLst/>
          </a:prstGeom>
          <a:noFill/>
          <a:ln w="9525">
            <a:noFill/>
            <a:miter lim="800000"/>
            <a:headEnd/>
            <a:tailEnd/>
          </a:ln>
        </p:spPr>
      </p:pic>
      <p:pic>
        <p:nvPicPr>
          <p:cNvPr id="17419" name="Picture 30"/>
          <p:cNvPicPr>
            <a:picLocks noChangeAspect="1"/>
          </p:cNvPicPr>
          <p:nvPr/>
        </p:nvPicPr>
        <p:blipFill>
          <a:blip r:embed="rId7" cstate="print"/>
          <a:srcRect/>
          <a:stretch>
            <a:fillRect/>
          </a:stretch>
        </p:blipFill>
        <p:spPr bwMode="auto">
          <a:xfrm>
            <a:off x="5003800" y="1196975"/>
            <a:ext cx="3587750" cy="26638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FPCpowerpointtemplate">
  <a:themeElements>
    <a:clrScheme name="PFPCpowerpoint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FPCpowerpointtemplat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Times New Roman" pitchFamily="80"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Times New Roman" pitchFamily="80" charset="0"/>
          </a:defRPr>
        </a:defPPr>
      </a:lstStyle>
    </a:lnDef>
  </a:objectDefaults>
  <a:extraClrSchemeLst>
    <a:extraClrScheme>
      <a:clrScheme name="PFPCpowerpoint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FPCpowerpoint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FPCpowerpoint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FPCpowerpoint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FPCpowerpoint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FPCpowerpoint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FPCpowerpoint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31403</TotalTime>
  <Words>88</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ＭＳ Ｐゴシック</vt:lpstr>
      <vt:lpstr>Arial</vt:lpstr>
      <vt:lpstr>PFPCpowerpointtemplate</vt:lpstr>
      <vt:lpstr>Slide 1</vt:lpstr>
    </vt:vector>
  </TitlesOfParts>
  <Company>School of Chemistry, University of Melbourne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Zurich talk</dc:title>
  <dc:creator>Lucy Clasohm</dc:creator>
  <cp:lastModifiedBy>Dr. Anthony Stickland</cp:lastModifiedBy>
  <cp:revision>259</cp:revision>
  <cp:lastPrinted>2013-09-06T07:39:28Z</cp:lastPrinted>
  <dcterms:created xsi:type="dcterms:W3CDTF">2013-06-26T19:30:03Z</dcterms:created>
  <dcterms:modified xsi:type="dcterms:W3CDTF">2013-09-10T07:13:49Z</dcterms:modified>
</cp:coreProperties>
</file>